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7E"/>
    <a:srgbClr val="EAB5C6"/>
    <a:srgbClr val="CF4383"/>
    <a:srgbClr val="009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C81258-0503-40B9-A02D-8085D2A69D1A}" v="124" dt="2025-07-15T07:26:46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305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9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6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1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43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23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2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6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8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5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20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20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C86DC-63C0-4424-B1A6-3BC503DA51F1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C640B236-B3F7-6457-4F94-A178C7E76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024"/>
            <a:ext cx="6858000" cy="9336024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97B7EB4-00C0-F5A8-45E6-1299EBE53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059545"/>
              </p:ext>
            </p:extLst>
          </p:nvPr>
        </p:nvGraphicFramePr>
        <p:xfrm>
          <a:off x="602795" y="2237713"/>
          <a:ext cx="2378149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67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725382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MEAL DEAL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MAIN MEAL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420299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HOT DESSERT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£1..05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557615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PIZZA SLICE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67586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JACKET POTATO &amp; 1 FILLING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089816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PASTA &amp; SAUCE 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38261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PASTA, SAUCE &amp; CHEESE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181748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PANINI OF THE DAY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315604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SALAD BOX OF THE DAY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219938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HOMEBAKE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5675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COOKIE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887426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4BBEB61E-A68B-F43D-E6AF-CB5EE79A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81666"/>
              </p:ext>
            </p:extLst>
          </p:nvPr>
        </p:nvGraphicFramePr>
        <p:xfrm>
          <a:off x="3684324" y="2374873"/>
          <a:ext cx="2733454" cy="326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07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980947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SANDWICHES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£1.75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99407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BAGUETTES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£1.90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691817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WRAPS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£2.10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945021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ROLLS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£1.65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325634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FRUIT POTS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£1..05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815585"/>
                  </a:ext>
                </a:extLst>
              </a:tr>
              <a:tr h="18776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SAUSAGE ROLLS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HOT FILLED ROLLS/SANDWICH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420299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CROISSANT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557615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PAIN AU CHOCOLAT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67586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WAFFLE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089816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BUDGET ITEM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38261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BURGER/PATTY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241207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HOT WRAP/NAAN/TACO OF THE DAY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112575"/>
                  </a:ext>
                </a:extLst>
              </a:tr>
            </a:tbl>
          </a:graphicData>
        </a:graphic>
      </p:graphicFrame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7B81A8E3-4FDB-803E-DF50-4BD7F3B9A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562077"/>
              </p:ext>
            </p:extLst>
          </p:nvPr>
        </p:nvGraphicFramePr>
        <p:xfrm>
          <a:off x="602795" y="5707861"/>
          <a:ext cx="2378150" cy="176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68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725382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WATER 500ML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£1.05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FLAVOURED WATER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420299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VIVA MILKSHAKE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557615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OMJ CARTONS 288ML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67586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RANOR FIZZ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089816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CAPRI SUN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38261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125ML JUICE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£0.65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768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10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0" ma:contentTypeDescription="Create a new document." ma:contentTypeScope="" ma:versionID="7576904bf24d1eb72bf6a5e969b2b86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c5405c05de26017c1e3fa6f7b0cad37b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18E06E-673C-4C85-AAAA-A7225CC46BE2}">
  <ds:schemaRefs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abd9c013-afd4-4605-a7aa-45ecbe72d026"/>
    <ds:schemaRef ds:uri="cc315347-6dc2-4f31-871c-4fac13c8e90b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2BE8870-F737-4FF3-9079-E11B9DB5D4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9FBBBF-F0A1-4249-BB52-D8376D56D1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71</TotalTime>
  <Words>151</Words>
  <Application>Microsoft Office PowerPoint</Application>
  <PresentationFormat>On-screen Show (4:3)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Agency FB</vt:lpstr>
      <vt:lpstr>Arial</vt:lpstr>
      <vt:lpstr>Calibri</vt:lpstr>
      <vt:lpstr>Calibri Light</vt:lpstr>
      <vt:lpstr>Office Theme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Sam Farmer</cp:lastModifiedBy>
  <cp:revision>8</cp:revision>
  <dcterms:created xsi:type="dcterms:W3CDTF">2023-01-24T20:13:41Z</dcterms:created>
  <dcterms:modified xsi:type="dcterms:W3CDTF">2025-08-12T13:55:10Z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</Properties>
</file>